
<file path=[Content_Types].xml><?xml version="1.0" encoding="utf-8"?>
<Types xmlns="http://schemas.openxmlformats.org/package/2006/content-types">
  <Default Extension="jpeg" ContentType="image/jpe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8" r:id="rId2"/>
    <p:sldId id="256" r:id="rId3"/>
    <p:sldId id="257" r:id="rId4"/>
    <p:sldId id="261" r:id="rId5"/>
    <p:sldId id="259" r:id="rId6"/>
    <p:sldId id="260" r:id="rId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983"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701C45AD-9FCF-438F-98C2-B2CE30F3CF4D}" type="datetimeFigureOut">
              <a:rPr lang="fa-IR" smtClean="0"/>
              <a:t>15/06/1446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2528758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701C45AD-9FCF-438F-98C2-B2CE30F3CF4D}" type="datetimeFigureOut">
              <a:rPr lang="fa-IR" smtClean="0"/>
              <a:t>15/06/1446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3119604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701C45AD-9FCF-438F-98C2-B2CE30F3CF4D}" type="datetimeFigureOut">
              <a:rPr lang="fa-IR" smtClean="0"/>
              <a:t>15/06/1446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3995650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701C45AD-9FCF-438F-98C2-B2CE30F3CF4D}" type="datetimeFigureOut">
              <a:rPr lang="fa-IR" smtClean="0"/>
              <a:t>15/06/1446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3690382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01C45AD-9FCF-438F-98C2-B2CE30F3CF4D}" type="datetimeFigureOut">
              <a:rPr lang="fa-IR" smtClean="0"/>
              <a:t>15/06/1446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2560842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701C45AD-9FCF-438F-98C2-B2CE30F3CF4D}" type="datetimeFigureOut">
              <a:rPr lang="fa-IR" smtClean="0"/>
              <a:t>15/06/1446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4031823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701C45AD-9FCF-438F-98C2-B2CE30F3CF4D}" type="datetimeFigureOut">
              <a:rPr lang="fa-IR" smtClean="0"/>
              <a:t>15/06/1446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4048935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701C45AD-9FCF-438F-98C2-B2CE30F3CF4D}" type="datetimeFigureOut">
              <a:rPr lang="fa-IR" smtClean="0"/>
              <a:t>15/06/1446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344232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1C45AD-9FCF-438F-98C2-B2CE30F3CF4D}" type="datetimeFigureOut">
              <a:rPr lang="fa-IR" smtClean="0"/>
              <a:t>15/06/1446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2483912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01C45AD-9FCF-438F-98C2-B2CE30F3CF4D}" type="datetimeFigureOut">
              <a:rPr lang="fa-IR" smtClean="0"/>
              <a:t>15/06/1446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580906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01C45AD-9FCF-438F-98C2-B2CE30F3CF4D}" type="datetimeFigureOut">
              <a:rPr lang="fa-IR" smtClean="0"/>
              <a:t>15/06/1446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099045D-55DC-4A99-89B8-02ACB257F8E9}" type="slidenum">
              <a:rPr lang="fa-IR" smtClean="0"/>
              <a:t>‹#›</a:t>
            </a:fld>
            <a:endParaRPr lang="fa-IR"/>
          </a:p>
        </p:txBody>
      </p:sp>
    </p:spTree>
    <p:extLst>
      <p:ext uri="{BB962C8B-B14F-4D97-AF65-F5344CB8AC3E}">
        <p14:creationId xmlns:p14="http://schemas.microsoft.com/office/powerpoint/2010/main" val="3900375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01C45AD-9FCF-438F-98C2-B2CE30F3CF4D}" type="datetimeFigureOut">
              <a:rPr lang="fa-IR" smtClean="0"/>
              <a:t>15/06/1446</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099045D-55DC-4A99-89B8-02ACB257F8E9}" type="slidenum">
              <a:rPr lang="fa-IR" smtClean="0"/>
              <a:t>‹#›</a:t>
            </a:fld>
            <a:endParaRPr lang="fa-IR"/>
          </a:p>
        </p:txBody>
      </p:sp>
    </p:spTree>
    <p:extLst>
      <p:ext uri="{BB962C8B-B14F-4D97-AF65-F5344CB8AC3E}">
        <p14:creationId xmlns:p14="http://schemas.microsoft.com/office/powerpoint/2010/main" val="3676352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image" Target="../media/image1.tmp"/><Relationship Id="rId1" Type="http://schemas.openxmlformats.org/officeDocument/2006/relationships/slideLayout" Target="../slideLayouts/slideLayout1.xml"/><Relationship Id="rId4" Type="http://schemas.openxmlformats.org/officeDocument/2006/relationships/image" Target="../media/image3.tmp"/></Relationships>
</file>

<file path=ppt/slides/_rels/slide3.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32609" y="716973"/>
            <a:ext cx="9535391" cy="4540827"/>
          </a:xfrm>
        </p:spPr>
        <p:txBody>
          <a:bodyPr/>
          <a:lstStyle/>
          <a:p>
            <a:r>
              <a:rPr lang="fa-IR" dirty="0"/>
              <a:t>مادر باردار فوزیه جعفری </a:t>
            </a:r>
          </a:p>
          <a:p>
            <a:r>
              <a:rPr lang="fa-IR" dirty="0"/>
              <a:t>کد ملی:4539348590</a:t>
            </a:r>
          </a:p>
          <a:p>
            <a:r>
              <a:rPr lang="fa-IR" dirty="0"/>
              <a:t>ت.ت:1363/11/01</a:t>
            </a:r>
          </a:p>
          <a:p>
            <a:r>
              <a:rPr lang="en-US" dirty="0" err="1"/>
              <a:t>Lmp</a:t>
            </a:r>
            <a:r>
              <a:rPr lang="fa-IR" dirty="0"/>
              <a:t>:1403/08/06</a:t>
            </a:r>
          </a:p>
          <a:p>
            <a:r>
              <a:rPr lang="fa-IR" dirty="0"/>
              <a:t>درتاریخ 1403/09/20به  پایگاه سلامت غیرضمیمه شماره شهری 4جهت تشکیل پرونده بارداری مراجعه کرده است که باتوجه به اینکه تحت پوشش شهرستان ایوان خانه بهداشت چهارمله بوده است درخواست ثبت باداری از شهرستان مبدا توسط کارشناس برنامه مادران شهرستان ایلام انجام شد </a:t>
            </a:r>
          </a:p>
          <a:p>
            <a:r>
              <a:rPr lang="fa-IR" dirty="0"/>
              <a:t>ثبت بارداری توسط مبداصورت گرفت وورود مادر توسط پایگاه شماره4 شهرستان ایلام انجام گرفت اما مادر در سامانه پایگاه شماره 4شهری جز جمعیت باردار نمیباشد ومراقبت های دوران بارداری بالا نمیاید. </a:t>
            </a:r>
          </a:p>
        </p:txBody>
      </p:sp>
    </p:spTree>
    <p:extLst>
      <p:ext uri="{BB962C8B-B14F-4D97-AF65-F5344CB8AC3E}">
        <p14:creationId xmlns:p14="http://schemas.microsoft.com/office/powerpoint/2010/main" val="4235451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4" name="Picture 3" descr="ثبت بارداری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485"/>
            <a:ext cx="12192000" cy="6609030"/>
          </a:xfrm>
          <a:prstGeom prst="rect">
            <a:avLst/>
          </a:prstGeom>
        </p:spPr>
      </p:pic>
      <p:pic>
        <p:nvPicPr>
          <p:cNvPr id="5" name="Picture 4" descr="Screen Clipping"/>
          <p:cNvPicPr>
            <a:picLocks noChangeAspect="1"/>
          </p:cNvPicPr>
          <p:nvPr/>
        </p:nvPicPr>
        <p:blipFill>
          <a:blip r:embed="rId3"/>
          <a:stretch>
            <a:fillRect/>
          </a:stretch>
        </p:blipFill>
        <p:spPr>
          <a:xfrm>
            <a:off x="6091237" y="3395658"/>
            <a:ext cx="9526" cy="66684"/>
          </a:xfrm>
          <a:prstGeom prst="rect">
            <a:avLst/>
          </a:prstGeom>
        </p:spPr>
      </p:pic>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44400"/>
            <a:ext cx="12192000" cy="5169199"/>
          </a:xfrm>
          <a:prstGeom prst="rect">
            <a:avLst/>
          </a:prstGeom>
        </p:spPr>
      </p:pic>
    </p:spTree>
    <p:extLst>
      <p:ext uri="{BB962C8B-B14F-4D97-AF65-F5344CB8AC3E}">
        <p14:creationId xmlns:p14="http://schemas.microsoft.com/office/powerpoint/2010/main" val="2733447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a:p>
        </p:txBody>
      </p:sp>
      <p:sp>
        <p:nvSpPr>
          <p:cNvPr id="3" name="Subtitle 2"/>
          <p:cNvSpPr>
            <a:spLocks noGrp="1"/>
          </p:cNvSpPr>
          <p:nvPr>
            <p:ph type="subTitle" idx="1"/>
          </p:nvPr>
        </p:nvSpPr>
        <p:spPr/>
        <p:txBody>
          <a:bodyPr/>
          <a:lstStyle/>
          <a:p>
            <a:endParaRPr lang="fa-I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4231"/>
            <a:ext cx="12192000" cy="6109537"/>
          </a:xfrm>
          <a:prstGeom prst="rect">
            <a:avLst/>
          </a:prstGeom>
        </p:spPr>
      </p:pic>
    </p:spTree>
    <p:extLst>
      <p:ext uri="{BB962C8B-B14F-4D97-AF65-F5344CB8AC3E}">
        <p14:creationId xmlns:p14="http://schemas.microsoft.com/office/powerpoint/2010/main" val="1234205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AD208BD-D69A-4319-9EBD-29DF8C5B07C2}"/>
              </a:ext>
            </a:extLst>
          </p:cNvPr>
          <p:cNvSpPr>
            <a:spLocks noGrp="1"/>
          </p:cNvSpPr>
          <p:nvPr>
            <p:ph type="subTitle" idx="1"/>
          </p:nvPr>
        </p:nvSpPr>
        <p:spPr>
          <a:xfrm>
            <a:off x="1524000" y="822121"/>
            <a:ext cx="9144000" cy="5327009"/>
          </a:xfrm>
        </p:spPr>
        <p:txBody>
          <a:bodyPr/>
          <a:lstStyle/>
          <a:p>
            <a:r>
              <a:rPr lang="fa-IR" dirty="0"/>
              <a:t>مادر باردار کلثوم اوریایی</a:t>
            </a:r>
          </a:p>
          <a:p>
            <a:r>
              <a:rPr lang="fa-IR" dirty="0"/>
              <a:t>کد ملی:4530044114</a:t>
            </a:r>
          </a:p>
          <a:p>
            <a:r>
              <a:rPr lang="fa-IR" dirty="0"/>
              <a:t>ت.ت:1369/06/04</a:t>
            </a:r>
          </a:p>
          <a:p>
            <a:r>
              <a:rPr lang="en-US" dirty="0"/>
              <a:t>:</a:t>
            </a:r>
            <a:r>
              <a:rPr lang="en-US" dirty="0" err="1"/>
              <a:t>Lmp</a:t>
            </a:r>
            <a:r>
              <a:rPr lang="fa-IR" dirty="0"/>
              <a:t>1403/06/16</a:t>
            </a:r>
            <a:endParaRPr lang="en-US" dirty="0"/>
          </a:p>
          <a:p>
            <a:r>
              <a:rPr lang="fa-IR" dirty="0"/>
              <a:t>درتاریخ 1403/09/20به  پایگاه سلامت غیرضمیمه شماره شهری 1جهت تشکیل پرونده بارداری مراجعه کرده است که باتوجه به اینکه تحت پوشش شهرستان سیروان مرکز شهری روستایی شبانه روزی لومار بوده است درخواست ثبت باداری از شهرستان مبدا توسط کارشناس برنامه مادران شهرستان ایلام انجام شد </a:t>
            </a:r>
          </a:p>
          <a:p>
            <a:r>
              <a:rPr lang="fa-IR" dirty="0"/>
              <a:t>ثبت بارداری توسط مبداصورت گرفت وورود مادر توسط پایگاه شماره1 شهرستان ایلام انجام گرفت اما مادر در سامانه پایگاه شماره 1شهری جز جمعیت باردار نمیباشد ومراقبت های دوران بارداری بالا نمیاید</a:t>
            </a:r>
            <a:endParaRPr lang="en-US" dirty="0"/>
          </a:p>
        </p:txBody>
      </p:sp>
    </p:spTree>
    <p:extLst>
      <p:ext uri="{BB962C8B-B14F-4D97-AF65-F5344CB8AC3E}">
        <p14:creationId xmlns:p14="http://schemas.microsoft.com/office/powerpoint/2010/main" val="63731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2BCA1-69E1-4045-8C9D-630FAB00998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23886EB-4772-44B0-AFC2-A93E90B32B52}"/>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87ADFDA1-D3E1-46F1-9D75-B6D34E3FE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192"/>
            <a:ext cx="12192000" cy="5933616"/>
          </a:xfrm>
          <a:prstGeom prst="rect">
            <a:avLst/>
          </a:prstGeom>
        </p:spPr>
      </p:pic>
    </p:spTree>
    <p:extLst>
      <p:ext uri="{BB962C8B-B14F-4D97-AF65-F5344CB8AC3E}">
        <p14:creationId xmlns:p14="http://schemas.microsoft.com/office/powerpoint/2010/main" val="2325233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CDE2D-5CB4-4F62-916A-6183E8ADC17F}"/>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BCED584-C50E-4F17-B037-9B1CD86B8FD2}"/>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150F69C9-B997-4243-894F-A440F2176D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654"/>
            <a:ext cx="12192000" cy="5816692"/>
          </a:xfrm>
          <a:prstGeom prst="rect">
            <a:avLst/>
          </a:prstGeom>
        </p:spPr>
      </p:pic>
    </p:spTree>
    <p:extLst>
      <p:ext uri="{BB962C8B-B14F-4D97-AF65-F5344CB8AC3E}">
        <p14:creationId xmlns:p14="http://schemas.microsoft.com/office/powerpoint/2010/main" val="40928481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180</Words>
  <Application>Microsoft Office PowerPoint</Application>
  <PresentationFormat>Widescreen</PresentationFormat>
  <Paragraphs>12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p7-3</dc:creator>
  <cp:lastModifiedBy>s-bh3</cp:lastModifiedBy>
  <cp:revision>8</cp:revision>
  <dcterms:created xsi:type="dcterms:W3CDTF">2024-12-15T07:24:10Z</dcterms:created>
  <dcterms:modified xsi:type="dcterms:W3CDTF">2024-12-16T06:23:37Z</dcterms:modified>
</cp:coreProperties>
</file>